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.fntdata"/><Relationship Id="rId10" Type="http://schemas.openxmlformats.org/officeDocument/2006/relationships/font" Target="fonts/Montserrat-regular.fntdata"/><Relationship Id="rId13" Type="http://schemas.openxmlformats.org/officeDocument/2006/relationships/font" Target="fonts/Montserrat-boldItalic.fntdata"/><Relationship Id="rId12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Supply Chain Problem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212050" y="3882250"/>
            <a:ext cx="34707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-GB" sz="1600">
                <a:highlight>
                  <a:schemeClr val="dk1"/>
                </a:highlight>
              </a:rPr>
              <a:t>Kushal Partani</a:t>
            </a:r>
            <a:endParaRPr sz="1600"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-GB" sz="1600">
                <a:highlight>
                  <a:schemeClr val="dk1"/>
                </a:highlight>
              </a:rPr>
              <a:t>Siddharth Chauhan </a:t>
            </a:r>
            <a:endParaRPr sz="1600"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-GB" sz="1600">
                <a:highlight>
                  <a:schemeClr val="dk1"/>
                </a:highlight>
              </a:rPr>
              <a:t>Ritik Gupta</a:t>
            </a:r>
            <a:endParaRPr sz="1600">
              <a:highlight>
                <a:schemeClr val="dk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lang="en-GB" sz="1600">
                <a:highlight>
                  <a:schemeClr val="dk1"/>
                </a:highlight>
              </a:rPr>
              <a:t>Shishir Shahi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The World we live in is such that the costs of manufacturing, transport, storage and raw materials, differ from place to place. Hence a strategic planning of management plays a pivotal role for any company reliant on manufacturing, transport and storage.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pre-existing data help us make informed decision on planning.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Identifying Various Layers of transportation that’s needed in between Manufacturing to the end consumer.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Determining various costs to </a:t>
            </a:r>
            <a:r>
              <a:rPr lang="en-GB">
                <a:solidFill>
                  <a:srgbClr val="FFFFFF"/>
                </a:solidFill>
              </a:rPr>
              <a:t>company</a:t>
            </a:r>
            <a:r>
              <a:rPr lang="en-GB">
                <a:solidFill>
                  <a:srgbClr val="FFFFFF"/>
                </a:solidFill>
              </a:rPr>
              <a:t> that would happen in between that, including cost of under-utilization, cost of transport and forecasts mismatch.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Calculating the Final costs for each location using the above costs, and predicting the most optimal locations to build a warehouse in.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